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3"/>
  </p:notesMasterIdLst>
  <p:sldIdLst>
    <p:sldId id="256" r:id="rId2"/>
    <p:sldId id="259" r:id="rId3"/>
    <p:sldId id="315" r:id="rId4"/>
    <p:sldId id="316" r:id="rId5"/>
    <p:sldId id="312" r:id="rId6"/>
    <p:sldId id="311" r:id="rId7"/>
    <p:sldId id="261" r:id="rId8"/>
    <p:sldId id="262" r:id="rId9"/>
    <p:sldId id="263" r:id="rId10"/>
    <p:sldId id="279" r:id="rId11"/>
    <p:sldId id="347" r:id="rId12"/>
    <p:sldId id="264" r:id="rId13"/>
    <p:sldId id="265" r:id="rId14"/>
    <p:sldId id="267" r:id="rId15"/>
    <p:sldId id="268" r:id="rId16"/>
    <p:sldId id="270" r:id="rId17"/>
    <p:sldId id="271" r:id="rId18"/>
    <p:sldId id="281" r:id="rId19"/>
    <p:sldId id="272" r:id="rId20"/>
    <p:sldId id="277" r:id="rId21"/>
    <p:sldId id="274" r:id="rId22"/>
    <p:sldId id="276" r:id="rId23"/>
    <p:sldId id="27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318" r:id="rId32"/>
    <p:sldId id="320" r:id="rId33"/>
    <p:sldId id="348" r:id="rId34"/>
    <p:sldId id="349" r:id="rId35"/>
    <p:sldId id="289" r:id="rId36"/>
    <p:sldId id="290" r:id="rId37"/>
    <p:sldId id="346" r:id="rId38"/>
    <p:sldId id="291" r:id="rId39"/>
    <p:sldId id="292" r:id="rId40"/>
    <p:sldId id="344" r:id="rId41"/>
    <p:sldId id="293" r:id="rId42"/>
    <p:sldId id="294" r:id="rId43"/>
    <p:sldId id="295" r:id="rId44"/>
    <p:sldId id="297" r:id="rId45"/>
    <p:sldId id="351" r:id="rId46"/>
    <p:sldId id="350" r:id="rId47"/>
    <p:sldId id="352" r:id="rId48"/>
    <p:sldId id="353" r:id="rId49"/>
    <p:sldId id="317" r:id="rId50"/>
    <p:sldId id="345" r:id="rId51"/>
    <p:sldId id="322" r:id="rId52"/>
    <p:sldId id="323" r:id="rId53"/>
    <p:sldId id="324" r:id="rId54"/>
    <p:sldId id="305" r:id="rId55"/>
    <p:sldId id="307" r:id="rId56"/>
    <p:sldId id="306" r:id="rId57"/>
    <p:sldId id="333" r:id="rId58"/>
    <p:sldId id="296" r:id="rId59"/>
    <p:sldId id="299" r:id="rId60"/>
    <p:sldId id="300" r:id="rId61"/>
    <p:sldId id="301" r:id="rId62"/>
    <p:sldId id="326" r:id="rId63"/>
    <p:sldId id="325" r:id="rId64"/>
    <p:sldId id="327" r:id="rId65"/>
    <p:sldId id="302" r:id="rId66"/>
    <p:sldId id="303" r:id="rId67"/>
    <p:sldId id="328" r:id="rId68"/>
    <p:sldId id="334" r:id="rId69"/>
    <p:sldId id="335" r:id="rId70"/>
    <p:sldId id="337" r:id="rId71"/>
    <p:sldId id="336" r:id="rId72"/>
    <p:sldId id="338" r:id="rId73"/>
    <p:sldId id="330" r:id="rId74"/>
    <p:sldId id="339" r:id="rId75"/>
    <p:sldId id="340" r:id="rId76"/>
    <p:sldId id="342" r:id="rId77"/>
    <p:sldId id="304" r:id="rId78"/>
    <p:sldId id="308" r:id="rId79"/>
    <p:sldId id="309" r:id="rId80"/>
    <p:sldId id="341" r:id="rId81"/>
    <p:sldId id="310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0647" autoAdjust="0"/>
  </p:normalViewPr>
  <p:slideViewPr>
    <p:cSldViewPr snapToGrid="0" showGuides="1">
      <p:cViewPr>
        <p:scale>
          <a:sx n="70" d="100"/>
          <a:sy n="70" d="100"/>
        </p:scale>
        <p:origin x="386" y="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03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03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"page enhancement versus apps"</a:t>
            </a:r>
          </a:p>
          <a:p>
            <a:r>
              <a:rPr lang="en-US" dirty="0"/>
              <a:t>When which? login + content +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2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you've decided it's App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9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after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8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= computed for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1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Similiar</a:t>
            </a:r>
            <a:r>
              <a:rPr lang="en-US" dirty="0"/>
              <a:t> to router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21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link in Edge, show picking one and 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mondcamden.com/2020/01/27/vue-and-form-field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brewerydb.org/documentation/03-search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Web </a:t>
            </a:r>
            <a:r>
              <a:rPr lang="en-US" dirty="0" err="1"/>
              <a:t>AppS</a:t>
            </a:r>
            <a:r>
              <a:rPr lang="en-US" dirty="0"/>
              <a:t> With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"Currently" is version 2.6.11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04C0BC6-B04D-4459-B721-9C030C392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5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2F024E-D853-479C-B5A9-08293A2D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45E73A-B337-478C-BEF7-2023F2201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6641" y="643467"/>
            <a:ext cx="725871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20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&lt;!-- dev --&gt;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&lt;script </a:t>
            </a:r>
            <a:r>
              <a:rPr lang="en-US" sz="2000" dirty="0" err="1">
                <a:latin typeface="Consolas" panose="020B0609020204030204" pitchFamily="49" charset="0"/>
              </a:rPr>
              <a:t>src</a:t>
            </a:r>
            <a:r>
              <a:rPr lang="en-US" sz="2000" dirty="0">
                <a:latin typeface="Consolas" panose="020B0609020204030204" pitchFamily="49" charset="0"/>
              </a:rPr>
              <a:t>="https://cdn.jsdelivr.net/</a:t>
            </a:r>
            <a:r>
              <a:rPr lang="en-US" sz="2000" dirty="0" err="1">
                <a:latin typeface="Consolas" panose="020B0609020204030204" pitchFamily="49" charset="0"/>
              </a:rPr>
              <a:t>npm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</a:rPr>
              <a:t>vue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</a:rPr>
              <a:t>dist</a:t>
            </a:r>
            <a:r>
              <a:rPr lang="en-US" sz="2000" dirty="0">
                <a:latin typeface="Consolas" panose="020B0609020204030204" pitchFamily="49" charset="0"/>
              </a:rPr>
              <a:t>/vue.js"&gt;&lt;/script&gt;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&lt;!-- prod --&gt;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&lt;script </a:t>
            </a:r>
            <a:r>
              <a:rPr lang="en-US" sz="2000" dirty="0" err="1">
                <a:latin typeface="Consolas" panose="020B0609020204030204" pitchFamily="49" charset="0"/>
              </a:rPr>
              <a:t>src</a:t>
            </a:r>
            <a:r>
              <a:rPr lang="en-US" sz="2000" dirty="0">
                <a:latin typeface="Consolas" panose="020B0609020204030204" pitchFamily="49" charset="0"/>
              </a:rPr>
              <a:t>="https://cdn.jsdelivr.net/</a:t>
            </a:r>
            <a:r>
              <a:rPr lang="en-US" sz="2000" dirty="0" err="1">
                <a:latin typeface="Consolas" panose="020B0609020204030204" pitchFamily="49" charset="0"/>
              </a:rPr>
              <a:t>npm</a:t>
            </a:r>
            <a:r>
              <a:rPr lang="en-US" sz="2000" dirty="0">
                <a:latin typeface="Consolas" panose="020B0609020204030204" pitchFamily="49" charset="0"/>
              </a:rPr>
              <a:t>/vue@2.6.11"&gt;&lt;/script&gt;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5265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Evangelist for HERE Technologies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  <a:p>
            <a:r>
              <a:rPr lang="en-US" dirty="0"/>
              <a:t>Bigger demo: </a:t>
            </a:r>
            <a:r>
              <a:rPr lang="en-US" dirty="0">
                <a:hlinkClick r:id="rId3"/>
              </a:rPr>
              <a:t>https://www.raymondcamden.com/2020/01/27/vue-and-form-fields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81590"/>
            <a:ext cx="5901459" cy="274320"/>
          </a:xfrm>
        </p:spPr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902061" cy="3931920"/>
          </a:xfrm>
        </p:spPr>
        <p:txBody>
          <a:bodyPr>
            <a:normAutofit/>
          </a:bodyPr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  <p:pic>
        <p:nvPicPr>
          <p:cNvPr id="2050" name="Picture 2" descr="The Vue Instance Lifecycle">
            <a:extLst>
              <a:ext uri="{FF2B5EF4-FFF2-40B4-BE49-F238E27FC236}">
                <a16:creationId xmlns:a16="http://schemas.microsoft.com/office/drawing/2014/main" id="{E73681E3-C54A-4EFC-8DDD-5FBAFCBC0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0842" y="640080"/>
            <a:ext cx="2202503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Vue Syntax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Routing</a:t>
            </a:r>
          </a:p>
          <a:p>
            <a:r>
              <a:rPr lang="en-US" dirty="0"/>
              <a:t>Vuex (State management)</a:t>
            </a:r>
          </a:p>
          <a:p>
            <a:r>
              <a:rPr lang="en-US" dirty="0"/>
              <a:t>Vue 3.0 – What to Expect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418E6E0C-1854-4A0D-89F0-F13F80BCDB29}"/>
              </a:ext>
            </a:extLst>
          </p:cNvPr>
          <p:cNvSpPr/>
          <p:nvPr/>
        </p:nvSpPr>
        <p:spPr>
          <a:xfrm>
            <a:off x="1235527" y="1335024"/>
            <a:ext cx="5746047" cy="5125647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NinETH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452F-0082-4DFA-A53A-970A58F3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4C378-F488-4C0D-A6CF-B92EE596F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Hiding the FOUC (Flash of </a:t>
            </a:r>
            <a:r>
              <a:rPr lang="en-US" dirty="0" err="1"/>
              <a:t>Unstyled</a:t>
            </a:r>
            <a:r>
              <a:rPr lang="en-US" dirty="0"/>
              <a:t> Content</a:t>
            </a:r>
          </a:p>
          <a:p>
            <a:r>
              <a:rPr lang="en-US" dirty="0"/>
              <a:t>Add v-cloak to DOM item "holding" your app</a:t>
            </a:r>
          </a:p>
          <a:p>
            <a:r>
              <a:rPr lang="en-US" dirty="0"/>
              <a:t>Add a style declaration to hide it.</a:t>
            </a:r>
          </a:p>
        </p:txBody>
      </p:sp>
    </p:spTree>
    <p:extLst>
      <p:ext uri="{BB962C8B-B14F-4D97-AF65-F5344CB8AC3E}">
        <p14:creationId xmlns:p14="http://schemas.microsoft.com/office/powerpoint/2010/main" val="647635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B17BCFFA-2214-458D-AA4F-9F7F6A34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608362"/>
            <a:ext cx="7639050" cy="19431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331886-116E-471A-855C-1C75B50F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4220936"/>
            <a:ext cx="7639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75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>
                <a:hlinkClick r:id="rId2"/>
              </a:rPr>
              <a:t>https://www.openbrewerydb.org/documentation/03-search</a:t>
            </a:r>
            <a:endParaRPr lang="en-US" dirty="0"/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leeping cat">
            <a:extLst>
              <a:ext uri="{FF2B5EF4-FFF2-40B4-BE49-F238E27FC236}">
                <a16:creationId xmlns:a16="http://schemas.microsoft.com/office/drawing/2014/main" id="{0B12F6E6-20AE-4DB1-BA8A-115B4E294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1713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D67363-3E1F-477D-90D8-74C2796A7F5E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FFFF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152076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583C-B267-4860-9A7E-A3F630E8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6110-64C6-4528-8D81-3058185CD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the name</a:t>
            </a:r>
          </a:p>
          <a:p>
            <a:r>
              <a:rPr lang="en-US" dirty="0"/>
              <a:t>Contain “regular” Vue properties: data, computed, methods</a:t>
            </a:r>
          </a:p>
          <a:p>
            <a:r>
              <a:rPr lang="en-US" dirty="0"/>
              <a:t>Contains a template (the HTML rendered)</a:t>
            </a:r>
          </a:p>
          <a:p>
            <a:r>
              <a:rPr lang="en-US" dirty="0"/>
              <a:t>Possibly contains props (defining name, required, type,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Can be registered globally or just to one Vue app/component</a:t>
            </a:r>
          </a:p>
        </p:txBody>
      </p:sp>
    </p:spTree>
    <p:extLst>
      <p:ext uri="{BB962C8B-B14F-4D97-AF65-F5344CB8AC3E}">
        <p14:creationId xmlns:p14="http://schemas.microsoft.com/office/powerpoint/2010/main" val="30198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Pen: </a:t>
            </a:r>
            <a:r>
              <a:rPr lang="en-US" dirty="0" err="1"/>
              <a:t>nicolas</a:t>
            </a:r>
            <a:r>
              <a:rPr lang="en-US" dirty="0"/>
              <a:t>-cage</a:t>
            </a:r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must be a function</a:t>
            </a:r>
          </a:p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 ($emit)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3DEAEA-BFDB-410C-89E7-02514506C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EAAB671-E1B2-4834-B3F6-E0A2D3BE8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9FFE7C-E583-49D7-B92E-1EC8D6D4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D2945E-06BB-4ED7-B357-30CA7211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C9872C-B3B3-4A61-B20E-F79415F45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Code Pen: component with emit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7C8EAB-A8D9-4D03-93EE-E1B86F26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77" y="562254"/>
            <a:ext cx="5932714" cy="209074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F2465C-297A-410B-9DEE-C645B63F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728" y="3390574"/>
            <a:ext cx="5932715" cy="11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50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420715" cy="4023360"/>
          </a:xfrm>
        </p:spPr>
        <p:txBody>
          <a:bodyPr/>
          <a:lstStyle/>
          <a:p>
            <a:r>
              <a:rPr lang="en-US" dirty="0"/>
              <a:t>Slots lets you pass information to components in a more free form manner.</a:t>
            </a:r>
          </a:p>
          <a:p>
            <a:r>
              <a:rPr lang="en-US" dirty="0"/>
              <a:t>In ways, the same as props, but you have more freedom.</a:t>
            </a:r>
          </a:p>
        </p:txBody>
      </p:sp>
    </p:spTree>
    <p:extLst>
      <p:ext uri="{BB962C8B-B14F-4D97-AF65-F5344CB8AC3E}">
        <p14:creationId xmlns:p14="http://schemas.microsoft.com/office/powerpoint/2010/main" val="283753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CC33B45A-06B7-4BFD-8620-F813604D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8" y="1684662"/>
            <a:ext cx="10406743" cy="297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96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433D36-3AC8-4C21-A7DA-888C89FB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51" y="601435"/>
            <a:ext cx="6771898" cy="5655129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6109930-DA30-4A6E-ABB8-109A12AC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Code Pen: component with slot</a:t>
            </a:r>
          </a:p>
        </p:txBody>
      </p:sp>
    </p:spTree>
    <p:extLst>
      <p:ext uri="{BB962C8B-B14F-4D97-AF65-F5344CB8AC3E}">
        <p14:creationId xmlns:p14="http://schemas.microsoft.com/office/powerpoint/2010/main" val="2716209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leeping cat">
            <a:extLst>
              <a:ext uri="{FF2B5EF4-FFF2-40B4-BE49-F238E27FC236}">
                <a16:creationId xmlns:a16="http://schemas.microsoft.com/office/drawing/2014/main" id="{0B12F6E6-20AE-4DB1-BA8A-115B4E294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D67363-3E1F-477D-90D8-74C2796A7F5E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FFFF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7930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9D5F-63A6-47F9-9D7F-347137C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Enhancement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74AD-CFBA-4672-9ABD-0178B612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Opinions Incoming...</a:t>
            </a:r>
          </a:p>
          <a:p>
            <a:r>
              <a:rPr lang="en-US" dirty="0"/>
              <a:t>What do we mean by "app"?</a:t>
            </a:r>
          </a:p>
          <a:p>
            <a:r>
              <a:rPr lang="en-US" dirty="0"/>
              <a:t>When do you use which?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1B1D-0EFE-4163-830A-7D5C8CDA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 Time!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4ED2-193D-4FE6-A962-68704679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Image result for serious cat">
            <a:extLst>
              <a:ext uri="{FF2B5EF4-FFF2-40B4-BE49-F238E27FC236}">
                <a16:creationId xmlns:a16="http://schemas.microsoft.com/office/drawing/2014/main" id="{05742BC7-CD4F-4931-8384-11A1BE4F4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2368" b="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50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A54B-092D-4B7E-8317-0E4D339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2F92-8367-461A-8113-3B96F6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An online tool (CodeSandbox.io)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BACC-5321-4480-B787-7FAF4B6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5" y="2902376"/>
            <a:ext cx="6220403" cy="36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and Building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GUI Tool</a:t>
            </a:r>
          </a:p>
          <a:p>
            <a:r>
              <a:rPr lang="en-US" dirty="0"/>
              <a:t>Supports Single File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/>
              <a:t>Then: Prototype example</a:t>
            </a:r>
          </a:p>
          <a:p>
            <a:r>
              <a:rPr lang="en-US" dirty="0"/>
              <a:t>Then: UI example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E765-3488-479D-AF51-C43C5A46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1CF3-BB50-40F8-95F3-6D962A7FF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becomes a bit simpler</a:t>
            </a:r>
          </a:p>
          <a:p>
            <a:r>
              <a:rPr lang="en-US" dirty="0"/>
              <a:t>Optimized output</a:t>
            </a:r>
          </a:p>
          <a:p>
            <a:r>
              <a:rPr lang="en-US" dirty="0"/>
              <a:t>Easier to Build Up</a:t>
            </a:r>
          </a:p>
        </p:txBody>
      </p:sp>
    </p:spTree>
    <p:extLst>
      <p:ext uri="{BB962C8B-B14F-4D97-AF65-F5344CB8AC3E}">
        <p14:creationId xmlns:p14="http://schemas.microsoft.com/office/powerpoint/2010/main" val="16355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r>
              <a:rPr lang="en-US" dirty="0"/>
              <a:t>Installation via &lt;script&gt; tag or </a:t>
            </a:r>
            <a:r>
              <a:rPr lang="en-US" dirty="0" err="1"/>
              <a:t>npm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Home and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– a home page</a:t>
            </a:r>
          </a:p>
          <a:p>
            <a:r>
              <a:rPr lang="en-US" dirty="0"/>
              <a:t>Second page – an about page</a:t>
            </a:r>
          </a:p>
          <a:p>
            <a:r>
              <a:rPr lang="en-US" dirty="0"/>
              <a:t>Use &lt;router-link&gt; and &lt;router-view&gt;</a:t>
            </a:r>
          </a:p>
          <a:p>
            <a:r>
              <a:rPr lang="en-US" dirty="0"/>
              <a:t>Use the CLI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C19-4B34-4585-8ED2-2F6EB65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Params and Dynamic </a:t>
            </a:r>
            <a:r>
              <a:rPr lang="en-US" dirty="0" err="1"/>
              <a:t>RouteS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5470-C6F5-4ED6-8B1A-46C61B47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can be dynamic</a:t>
            </a:r>
          </a:p>
          <a:p>
            <a:r>
              <a:rPr lang="en-US" dirty="0"/>
              <a:t>/user/:id</a:t>
            </a:r>
          </a:p>
          <a:p>
            <a:r>
              <a:rPr lang="en-US" dirty="0"/>
              <a:t>Dynamic portion available via $</a:t>
            </a:r>
            <a:r>
              <a:rPr lang="en-US" dirty="0" err="1"/>
              <a:t>route.params.X</a:t>
            </a:r>
            <a:endParaRPr lang="en-US" dirty="0"/>
          </a:p>
          <a:p>
            <a:r>
              <a:rPr lang="en-US" dirty="0"/>
              <a:t>/user/:id/post/:</a:t>
            </a:r>
            <a:r>
              <a:rPr lang="en-US" dirty="0" err="1"/>
              <a:t>post_id</a:t>
            </a:r>
            <a:r>
              <a:rPr lang="en-US" dirty="0"/>
              <a:t> (stolen from docs)</a:t>
            </a:r>
          </a:p>
        </p:txBody>
      </p:sp>
    </p:spTree>
    <p:extLst>
      <p:ext uri="{BB962C8B-B14F-4D97-AF65-F5344CB8AC3E}">
        <p14:creationId xmlns:p14="http://schemas.microsoft.com/office/powerpoint/2010/main" val="20145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 (based on an API, but can be anything)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19949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BE-49EC-4DC9-97CD-94A9882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Routing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030B-8811-47D8-A29A-1EA0A87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404/Catch All:</a:t>
            </a:r>
          </a:p>
          <a:p>
            <a:pPr lvl="1"/>
            <a:r>
              <a:rPr lang="en-US" dirty="0"/>
              <a:t>path: ‘*’</a:t>
            </a:r>
          </a:p>
          <a:p>
            <a:pPr lvl="1"/>
            <a:r>
              <a:rPr lang="en-US" dirty="0"/>
              <a:t>path: ‘feature-*’</a:t>
            </a:r>
          </a:p>
          <a:p>
            <a:r>
              <a:rPr lang="en-US" dirty="0"/>
              <a:t>Programmatic Navigation</a:t>
            </a:r>
          </a:p>
          <a:p>
            <a:pPr lvl="1"/>
            <a:r>
              <a:rPr lang="en-US" dirty="0" err="1"/>
              <a:t>router.push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router.replace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router.go</a:t>
            </a:r>
            <a:r>
              <a:rPr lang="en-US" dirty="0"/>
              <a:t>(X)</a:t>
            </a:r>
          </a:p>
          <a:p>
            <a:r>
              <a:rPr lang="en-US" dirty="0"/>
              <a:t>HTML5 History mode</a:t>
            </a:r>
          </a:p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8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(Another) library for Vue (deeply integrated)</a:t>
            </a:r>
          </a:p>
          <a:p>
            <a:r>
              <a:rPr lang="en-US" dirty="0"/>
              <a:t>https://vuex.vuejs.org/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4C4-249B-45D2-A511-0A00ADF2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A86-217F-4F67-8F21-B836E1AD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Getters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856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5E4E-113D-49A3-806C-556744A6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0A36-8FD6-428F-B8E2-B1545F43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taken from docs....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95997-D25B-4F0D-9F22-AAA6D12E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39" y="2892397"/>
            <a:ext cx="7245722" cy="107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B15A4-914B-4A6B-A0E0-A6ECFDFD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39" y="4571999"/>
            <a:ext cx="7277474" cy="927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D79FD-5DC7-42F5-803E-C1AB1DCCE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460" y="5381607"/>
            <a:ext cx="7410831" cy="1447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3D158C-1581-4FEE-9D9E-C19B6881255F}"/>
              </a:ext>
            </a:extLst>
          </p:cNvPr>
          <p:cNvSpPr txBox="1"/>
          <p:nvPr/>
        </p:nvSpPr>
        <p:spPr>
          <a:xfrm>
            <a:off x="5831095" y="4155493"/>
            <a:ext cx="57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Or...</a:t>
            </a:r>
          </a:p>
        </p:txBody>
      </p:sp>
    </p:spTree>
    <p:extLst>
      <p:ext uri="{BB962C8B-B14F-4D97-AF65-F5344CB8AC3E}">
        <p14:creationId xmlns:p14="http://schemas.microsoft.com/office/powerpoint/2010/main" val="2185810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96253-591B-4E7E-A0DC-56427831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Creating a Vuex Store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B57A-34DF-4640-84E4-C246EFF3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C6222-5BE9-468E-AB4A-66D3D04F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44" y="640080"/>
            <a:ext cx="507583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5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4CD94B-6292-41B3-B053-01121CE90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BDC10B-3439-4B01-9129-15D8245B0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F43C-9EB5-4993-932B-C8B2C6CC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Adding the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7BF7-BD12-465C-A4A6-49DDE39B4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88A3C-0B5C-40FF-9D6A-4431E012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8879"/>
            <a:ext cx="5455921" cy="3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6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31F4-F1A7-4EEB-A7E1-4E527346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C00E-2D37-4F7F-8AB5-5064583D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state</a:t>
            </a:r>
          </a:p>
          <a:p>
            <a:r>
              <a:rPr lang="en-US" dirty="0"/>
              <a:t>Called externally via: </a:t>
            </a:r>
            <a:r>
              <a:rPr lang="en-US" dirty="0" err="1"/>
              <a:t>store.commit</a:t>
            </a:r>
            <a:r>
              <a:rPr lang="en-US" dirty="0"/>
              <a:t>('name of mutation');</a:t>
            </a:r>
          </a:p>
          <a:p>
            <a:r>
              <a:rPr lang="en-US" dirty="0"/>
              <a:t>Or: </a:t>
            </a:r>
            <a:r>
              <a:rPr lang="en-US" dirty="0" err="1"/>
              <a:t>store.commit</a:t>
            </a:r>
            <a:r>
              <a:rPr lang="en-US" dirty="0"/>
              <a:t>('name of mutation', </a:t>
            </a:r>
            <a:r>
              <a:rPr lang="en-US" dirty="0" err="1"/>
              <a:t>someAdditionalValue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14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EBD5F-8955-427E-9BAC-058361A3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Mutation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B442-E149-4633-98B1-2ABAF395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 call: </a:t>
            </a:r>
            <a:r>
              <a:rPr lang="en-US" dirty="0" err="1">
                <a:solidFill>
                  <a:srgbClr val="FFFFFF"/>
                </a:solidFill>
              </a:rPr>
              <a:t>store.commit</a:t>
            </a:r>
            <a:r>
              <a:rPr lang="en-US" dirty="0">
                <a:solidFill>
                  <a:srgbClr val="FFFFFF"/>
                </a:solidFill>
              </a:rPr>
              <a:t>('hit');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37D07-DF15-44BE-9C56-2DF083A6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00" y="640080"/>
            <a:ext cx="3946320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99C4919-8296-4E05-8096-21B82749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1</a:t>
            </a:r>
          </a:p>
        </p:txBody>
      </p:sp>
    </p:spTree>
    <p:extLst>
      <p:ext uri="{BB962C8B-B14F-4D97-AF65-F5344CB8AC3E}">
        <p14:creationId xmlns:p14="http://schemas.microsoft.com/office/powerpoint/2010/main" val="3187866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08F-267B-48E0-BB86-B89EE73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9246-3B9B-4F6F-AD1C-93AB06CE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  <a:p>
            <a:r>
              <a:rPr lang="en-US" dirty="0"/>
              <a:t>Chain to mutations</a:t>
            </a:r>
          </a:p>
          <a:p>
            <a:r>
              <a:rPr lang="en-US" dirty="0"/>
              <a:t>Called externally via </a:t>
            </a:r>
            <a:r>
              <a:rPr lang="en-US" dirty="0" err="1"/>
              <a:t>store.dispatch</a:t>
            </a:r>
            <a:r>
              <a:rPr lang="en-US" dirty="0"/>
              <a:t>('name of action', optional additional data);</a:t>
            </a:r>
          </a:p>
          <a:p>
            <a:r>
              <a:rPr lang="en-US" dirty="0"/>
              <a:t>If the distinction seems a bit weird... yes. </a:t>
            </a:r>
          </a:p>
        </p:txBody>
      </p:sp>
    </p:spTree>
    <p:extLst>
      <p:ext uri="{BB962C8B-B14F-4D97-AF65-F5344CB8AC3E}">
        <p14:creationId xmlns:p14="http://schemas.microsoft.com/office/powerpoint/2010/main" val="7841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C0FAF-F0B6-45D4-B3AA-9D73EB63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Action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0EE5-19E4-465A-859C-04A11F65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3337B-7535-4222-9E01-F6D82025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945" y="640080"/>
            <a:ext cx="3012031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552EDE8-4D45-4D3C-8B92-97E971CB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2</a:t>
            </a:r>
          </a:p>
        </p:txBody>
      </p:sp>
    </p:spTree>
    <p:extLst>
      <p:ext uri="{BB962C8B-B14F-4D97-AF65-F5344CB8AC3E}">
        <p14:creationId xmlns:p14="http://schemas.microsoft.com/office/powerpoint/2010/main" val="3090275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029C-8DD0-4B2B-ADFF-6B4BF33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BB1E-0AF2-4731-AD19-31BC13E6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just computed for </a:t>
            </a:r>
            <a:r>
              <a:rPr lang="en-US" dirty="0" err="1"/>
              <a:t>Vuex</a:t>
            </a:r>
            <a:endParaRPr lang="en-US" dirty="0"/>
          </a:p>
          <a:p>
            <a:r>
              <a:rPr lang="en-US" dirty="0"/>
              <a:t>Values are cached based on dependencies</a:t>
            </a:r>
          </a:p>
          <a:p>
            <a:r>
              <a:rPr lang="en-US" dirty="0"/>
              <a:t>Accessed externally via </a:t>
            </a:r>
            <a:r>
              <a:rPr lang="en-US" dirty="0" err="1"/>
              <a:t>store.getters.nameOfGetter</a:t>
            </a:r>
            <a:endParaRPr lang="en-US" dirty="0"/>
          </a:p>
          <a:p>
            <a:r>
              <a:rPr lang="en-US" dirty="0"/>
              <a:t>Can return a function so you can do: </a:t>
            </a:r>
            <a:r>
              <a:rPr lang="en-US" dirty="0" err="1"/>
              <a:t>store.getters.nameOfGetter</a:t>
            </a:r>
            <a:r>
              <a:rPr lang="en-US" dirty="0"/>
              <a:t>(</a:t>
            </a:r>
            <a:r>
              <a:rPr lang="en-US" dirty="0" err="1"/>
              <a:t>arg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015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BE417-DEBE-4F7F-BACC-8594E8D9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Getter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43406-6E88-4C47-B777-35471901E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E7E42-1210-4E6E-A6DD-DDC020DE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6519"/>
            <a:ext cx="5455921" cy="5264962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24BD6E7-C08C-42F8-BA71-3F27F6D5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3</a:t>
            </a:r>
          </a:p>
        </p:txBody>
      </p:sp>
    </p:spTree>
    <p:extLst>
      <p:ext uri="{BB962C8B-B14F-4D97-AF65-F5344CB8AC3E}">
        <p14:creationId xmlns:p14="http://schemas.microsoft.com/office/powerpoint/2010/main" val="28589923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</a:t>
            </a:r>
            <a:r>
              <a:rPr lang="en-US" dirty="0" err="1"/>
              <a:t>Vuex</a:t>
            </a:r>
            <a:r>
              <a:rPr lang="en-US" dirty="0"/>
              <a:t>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" t="10143" b="156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rgbClr val="704A40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2032</Words>
  <Application>Microsoft Office PowerPoint</Application>
  <PresentationFormat>Widescreen</PresentationFormat>
  <Paragraphs>322</Paragraphs>
  <Slides>81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Consolas</vt:lpstr>
      <vt:lpstr>Tw Cen MT</vt:lpstr>
      <vt:lpstr>Tw Cen MT Condensed</vt:lpstr>
      <vt:lpstr>Wingdings 3</vt:lpstr>
      <vt:lpstr>Integral</vt:lpstr>
      <vt:lpstr>Building Web AppS With Vue.js </vt:lpstr>
      <vt:lpstr>Who am i?</vt:lpstr>
      <vt:lpstr>Gameplan</vt:lpstr>
      <vt:lpstr>Requirements</vt:lpstr>
      <vt:lpstr>Why Vue?</vt:lpstr>
      <vt:lpstr>PowerPoint Presentation</vt:lpstr>
      <vt:lpstr>PowerPoint Presentation</vt:lpstr>
      <vt:lpstr>PowerPoint Presentation</vt:lpstr>
      <vt:lpstr>PowerPoint Presentation</vt:lpstr>
      <vt:lpstr>Quick Vue Facts</vt:lpstr>
      <vt:lpstr>PowerPoint Presentation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Quick Tip</vt:lpstr>
      <vt:lpstr>PowerPoint Presentation</vt:lpstr>
      <vt:lpstr>Full Example: Form Validation</vt:lpstr>
      <vt:lpstr>Full Example: Ajax Search</vt:lpstr>
      <vt:lpstr>PowerPoint Presentation</vt:lpstr>
      <vt:lpstr>Components</vt:lpstr>
      <vt:lpstr>PowerPoint Presentation</vt:lpstr>
      <vt:lpstr>Component Parts</vt:lpstr>
      <vt:lpstr>Example</vt:lpstr>
      <vt:lpstr>Example</vt:lpstr>
      <vt:lpstr>Component Examples</vt:lpstr>
      <vt:lpstr>More Component Stuff</vt:lpstr>
      <vt:lpstr>Example</vt:lpstr>
      <vt:lpstr>More Component Stuff</vt:lpstr>
      <vt:lpstr>PowerPoint Presentation</vt:lpstr>
      <vt:lpstr>PowerPoint Presentation</vt:lpstr>
      <vt:lpstr>Full Example: Placeholder</vt:lpstr>
      <vt:lpstr>PowerPoint Presentation</vt:lpstr>
      <vt:lpstr>Page Enhancement versus Apps</vt:lpstr>
      <vt:lpstr>App Time!</vt:lpstr>
      <vt:lpstr>How?</vt:lpstr>
      <vt:lpstr>The CLI</vt:lpstr>
      <vt:lpstr>Single file Components</vt:lpstr>
      <vt:lpstr>Walkthrough</vt:lpstr>
      <vt:lpstr>Now What?</vt:lpstr>
      <vt:lpstr>Routing</vt:lpstr>
      <vt:lpstr>Example (From the Docs)</vt:lpstr>
      <vt:lpstr>Example (Still from the docs)</vt:lpstr>
      <vt:lpstr>Full Example: Home and About</vt:lpstr>
      <vt:lpstr>Params and Dynamic RouteS</vt:lpstr>
      <vt:lpstr>Full Example: Master/Detail</vt:lpstr>
      <vt:lpstr>More Routing Features</vt:lpstr>
      <vt:lpstr>State Management</vt:lpstr>
      <vt:lpstr>Vuex</vt:lpstr>
      <vt:lpstr>Parts of Vuex</vt:lpstr>
      <vt:lpstr>Including Vuex</vt:lpstr>
      <vt:lpstr>Creating a Vuex Store</vt:lpstr>
      <vt:lpstr>Adding the Store</vt:lpstr>
      <vt:lpstr>Mutations</vt:lpstr>
      <vt:lpstr>Example Mutation</vt:lpstr>
      <vt:lpstr>Actions</vt:lpstr>
      <vt:lpstr>Example Action</vt:lpstr>
      <vt:lpstr>Getters</vt:lpstr>
      <vt:lpstr>Example Getter</vt:lpstr>
      <vt:lpstr>ONE MORE Vuex DEMO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Web AppS With Vue.js </dc:title>
  <dc:creator>Raymond Camden</dc:creator>
  <cp:lastModifiedBy>Raymond Camden</cp:lastModifiedBy>
  <cp:revision>5</cp:revision>
  <dcterms:created xsi:type="dcterms:W3CDTF">2020-06-13T15:47:10Z</dcterms:created>
  <dcterms:modified xsi:type="dcterms:W3CDTF">2020-06-13T17:21:15Z</dcterms:modified>
</cp:coreProperties>
</file>